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46663-1C21-47A0-BDCC-0A3BB04FCABB}" type="datetimeFigureOut">
              <a:rPr lang="en-IN" smtClean="0"/>
              <a:t>26-03-2019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F1BBE-F957-4C58-B8F5-D621477002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1948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A2EB-2DD1-4D6D-94C3-C8D76F84491B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260648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3200" b="1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BE874CA3-0F76-425C-8701-8DEA26C85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71287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FF0066"/>
                </a:solidFill>
                <a:latin typeface="Arial Black" pitchFamily="34" charset="0"/>
              </a:defRPr>
            </a:lvl1pPr>
          </a:lstStyle>
          <a:p>
            <a:r>
              <a:rPr lang="en-IN"/>
              <a:t>Asia QA Forum – 4th International Conference, 5-6 September 2019, Bengaluru, India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7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Asia QA Forum – 4th International Conference, 5-6 September 2019, Bengaluru, India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A2EB-2DD1-4D6D-94C3-C8D76F8449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483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Asia QA Forum – 4th International Conference, 5-6 September 2019, Bengaluru, India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A2EB-2DD1-4D6D-94C3-C8D76F8449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617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Asia QA Forum – 4th International Conference, 5-6 September 2019, Bengaluru, India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A2EB-2DD1-4D6D-94C3-C8D76F84491B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/>
          <p:cNvSpPr/>
          <p:nvPr userDrawn="1"/>
        </p:nvSpPr>
        <p:spPr>
          <a:xfrm>
            <a:off x="0" y="1288"/>
            <a:ext cx="9144000" cy="691408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3200" b="1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8072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256584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rial Black" pitchFamily="34" charset="0"/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974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Asia QA Forum – 4th International Conference, 5-6 September 2019, Bengaluru, India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A2EB-2DD1-4D6D-94C3-C8D76F8449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5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Asia QA Forum – 4th International Conference, 5-6 September 2019, Bengaluru, India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A2EB-2DD1-4D6D-94C3-C8D76F8449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918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Asia QA Forum – 4th International Conference, 5-6 September 2019, Bengaluru, India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A2EB-2DD1-4D6D-94C3-C8D76F8449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520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Asia QA Forum – 4th International Conference, 5-6 September 2019, Bengaluru, India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A2EB-2DD1-4D6D-94C3-C8D76F8449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374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Asia QA Forum – 4th International Conference, 5-6 September 2019, Bengaluru, India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A2EB-2DD1-4D6D-94C3-C8D76F8449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215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Asia QA Forum – 4th International Conference, 5-6 September 2019, Bengaluru, India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A2EB-2DD1-4D6D-94C3-C8D76F8449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343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Asia QA Forum – 4th International Conference, 5-6 September 2019, Bengaluru, India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A2EB-2DD1-4D6D-94C3-C8D76F8449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508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6984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FF0066"/>
                </a:solidFill>
                <a:latin typeface="Arial Black" pitchFamily="34" charset="0"/>
              </a:defRPr>
            </a:lvl1pPr>
          </a:lstStyle>
          <a:p>
            <a:r>
              <a:rPr lang="en-IN"/>
              <a:t>Asia QA Forum – 4th International Conference, 5-6 September 2019, Bengaluru, India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6856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A2EB-2DD1-4D6D-94C3-C8D76F84491B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100392" y="6381750"/>
            <a:ext cx="619944" cy="34131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69AD7F-E96C-4349-89F8-109357FF2E03}" type="slidenum">
              <a:rPr lang="en-US" altLang="en-US" sz="1100" smtClean="0">
                <a:latin typeface="Arial Black" pitchFamily="34" charset="0"/>
              </a:rPr>
              <a:pPr/>
              <a:t>‹#›</a:t>
            </a:fld>
            <a:endParaRPr lang="en-US" altLang="en-US" sz="11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45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3400" y="1844824"/>
            <a:ext cx="8229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>
                <a:latin typeface="Arial Black" panose="020B0A04020102020204" pitchFamily="34" charset="0"/>
                <a:cs typeface="Calibri" pitchFamily="34" charset="0"/>
              </a:rPr>
              <a:t>Presentation Title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40905" y="3789040"/>
            <a:ext cx="82296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 dirty="0">
                <a:solidFill>
                  <a:schemeClr val="tx2"/>
                </a:solidFill>
                <a:latin typeface="Arial Black" panose="020B0A04020102020204" pitchFamily="34" charset="0"/>
                <a:cs typeface="Calibri" pitchFamily="34" charset="0"/>
              </a:rPr>
              <a:t>Presented by</a:t>
            </a:r>
          </a:p>
          <a:p>
            <a:pPr algn="ctr" eaLnBrk="1" hangingPunct="1"/>
            <a:r>
              <a:rPr lang="en-US" altLang="en-US" sz="1800" dirty="0">
                <a:solidFill>
                  <a:schemeClr val="tx2"/>
                </a:solidFill>
                <a:latin typeface="Arial Black" panose="020B0A04020102020204" pitchFamily="34" charset="0"/>
                <a:cs typeface="Calibri" pitchFamily="34" charset="0"/>
              </a:rPr>
              <a:t>Name of the presenter</a:t>
            </a:r>
          </a:p>
          <a:p>
            <a:pPr algn="ctr" eaLnBrk="1" hangingPunct="1"/>
            <a:r>
              <a:rPr lang="en-US" altLang="en-US" sz="1800" dirty="0">
                <a:solidFill>
                  <a:schemeClr val="tx2"/>
                </a:solidFill>
                <a:latin typeface="Arial Black" panose="020B0A04020102020204" pitchFamily="34" charset="0"/>
                <a:cs typeface="Calibri" pitchFamily="34" charset="0"/>
              </a:rPr>
              <a:t>Company name</a:t>
            </a:r>
          </a:p>
          <a:p>
            <a:pPr algn="ctr" eaLnBrk="1" hangingPunct="1"/>
            <a:r>
              <a:rPr lang="en-US" altLang="en-US" sz="1800" dirty="0">
                <a:solidFill>
                  <a:schemeClr val="tx2"/>
                </a:solidFill>
                <a:latin typeface="Arial Black" panose="020B0A04020102020204" pitchFamily="34" charset="0"/>
                <a:cs typeface="Calibri" pitchFamily="34" charset="0"/>
              </a:rPr>
              <a:t>Address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915816" y="620688"/>
            <a:ext cx="3456384" cy="74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b="1" dirty="0">
                <a:solidFill>
                  <a:schemeClr val="tx2"/>
                </a:solidFill>
                <a:latin typeface="Arial Black" panose="020B0A04020102020204" pitchFamily="34" charset="0"/>
                <a:cs typeface="Calibri" pitchFamily="34" charset="0"/>
              </a:rPr>
              <a:t>Organization</a:t>
            </a:r>
            <a:r>
              <a:rPr lang="en-US" altLang="en-US" sz="1800" b="1" baseline="0" dirty="0">
                <a:solidFill>
                  <a:schemeClr val="tx2"/>
                </a:solidFill>
                <a:latin typeface="Arial Black" panose="020B0A04020102020204" pitchFamily="34" charset="0"/>
                <a:cs typeface="Calibri" pitchFamily="34" charset="0"/>
              </a:rPr>
              <a:t> Logo (Optional)</a:t>
            </a:r>
            <a:endParaRPr lang="en-US" altLang="en-US" sz="1800" dirty="0">
              <a:solidFill>
                <a:schemeClr val="tx2"/>
              </a:solidFill>
              <a:latin typeface="Arial Black" panose="020B0A04020102020204" pitchFamily="34" charset="0"/>
              <a:cs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6696744" cy="365125"/>
          </a:xfrm>
        </p:spPr>
        <p:txBody>
          <a:bodyPr/>
          <a:lstStyle/>
          <a:p>
            <a:r>
              <a:rPr lang="en-IN" dirty="0"/>
              <a:t>Asia QA Forum – 4th International Conference, 5-6 September 2019, Bengaluru, India</a:t>
            </a:r>
          </a:p>
        </p:txBody>
      </p:sp>
    </p:spTree>
    <p:extLst>
      <p:ext uri="{BB962C8B-B14F-4D97-AF65-F5344CB8AC3E}">
        <p14:creationId xmlns:p14="http://schemas.microsoft.com/office/powerpoint/2010/main" val="152649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53752"/>
            <a:ext cx="9144000" cy="638944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112568"/>
          </a:xfrm>
        </p:spPr>
        <p:txBody>
          <a:bodyPr>
            <a:normAutofit/>
          </a:bodyPr>
          <a:lstStyle>
            <a:lvl1pPr>
              <a:defRPr sz="1600">
                <a:latin typeface="Arial Black" pitchFamily="34" charset="0"/>
              </a:defRPr>
            </a:lvl1pPr>
          </a:lstStyle>
          <a:p>
            <a:r>
              <a:rPr lang="en-IN" sz="1800" dirty="0"/>
              <a:t>Please use </a:t>
            </a:r>
          </a:p>
          <a:p>
            <a:r>
              <a:rPr lang="en-IN" sz="1800" dirty="0"/>
              <a:t>Font type: Arial Black</a:t>
            </a:r>
          </a:p>
          <a:p>
            <a:r>
              <a:rPr lang="en-IN" sz="1800" dirty="0"/>
              <a:t>Font size: Minimum 18 for all slides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6696744" cy="365125"/>
          </a:xfrm>
        </p:spPr>
        <p:txBody>
          <a:bodyPr/>
          <a:lstStyle/>
          <a:p>
            <a:r>
              <a:rPr lang="en-IN" dirty="0"/>
              <a:t>Asia QA Forum – 4th International Conference, 5-6 September 2019, Bengaluru, India</a:t>
            </a:r>
          </a:p>
        </p:txBody>
      </p:sp>
    </p:spTree>
    <p:extLst>
      <p:ext uri="{BB962C8B-B14F-4D97-AF65-F5344CB8AC3E}">
        <p14:creationId xmlns:p14="http://schemas.microsoft.com/office/powerpoint/2010/main" val="391582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6768752" cy="365125"/>
          </a:xfrm>
        </p:spPr>
        <p:txBody>
          <a:bodyPr/>
          <a:lstStyle/>
          <a:p>
            <a:r>
              <a:rPr lang="en-IN"/>
              <a:t>Asia QA Forum – 4th International Conference, 5-6 September 2019, Bengaluru,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737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482FAC90-F960-423D-83A8-7C1BA420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Asia QA Forum – 4th International Conference, 5-6 September 2019, Bengaluru, India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7215CC04-39E4-44E3-B164-E03264533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B318EC4-C566-484A-B38D-C60EAE9A8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5377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maya.manikantan</dc:creator>
  <cp:lastModifiedBy>maya.manikantan</cp:lastModifiedBy>
  <cp:revision>27</cp:revision>
  <dcterms:created xsi:type="dcterms:W3CDTF">2017-05-23T04:21:08Z</dcterms:created>
  <dcterms:modified xsi:type="dcterms:W3CDTF">2019-03-26T09:35:24Z</dcterms:modified>
</cp:coreProperties>
</file>